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5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3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03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78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0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8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92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406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57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1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105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EB5-833E-4BDD-B282-F55D8AB094BD}" type="datetimeFigureOut">
              <a:rPr lang="sl-SI" smtClean="0"/>
              <a:t>25. 04. 2020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385C-DA34-46F7-B7ED-A192232608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42" y="1383803"/>
            <a:ext cx="9144000" cy="492944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524000" y="2992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>
                <a:solidFill>
                  <a:srgbClr val="FF0000"/>
                </a:solidFill>
              </a:rPr>
              <a:t>EKO DAN 20</a:t>
            </a:r>
            <a:r>
              <a:rPr lang="sl-SI" sz="4400" dirty="0" smtClean="0">
                <a:solidFill>
                  <a:srgbClr val="FF0000"/>
                </a:solidFill>
              </a:rPr>
              <a:t>. 4. 2020</a:t>
            </a:r>
            <a:endParaRPr lang="sl-S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ONESNAŽEN POTOK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690688"/>
            <a:ext cx="5143500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2302625" y="282633"/>
            <a:ext cx="784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POBIRANJE ODPADKOV IZ POTOKA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32" y="1185237"/>
            <a:ext cx="5943599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TO SO </a:t>
            </a:r>
            <a:r>
              <a:rPr lang="sl-SI" dirty="0" smtClean="0">
                <a:solidFill>
                  <a:srgbClr val="FF0000"/>
                </a:solidFill>
              </a:rPr>
              <a:t>ODPADKI, KI </a:t>
            </a:r>
            <a:r>
              <a:rPr lang="sl-SI" dirty="0" smtClean="0">
                <a:solidFill>
                  <a:srgbClr val="FF0000"/>
                </a:solidFill>
              </a:rPr>
              <a:t>SE ODLAGAJO V </a:t>
            </a:r>
            <a:r>
              <a:rPr lang="sl-SI" dirty="0" smtClean="0">
                <a:solidFill>
                  <a:srgbClr val="FF0000"/>
                </a:solidFill>
              </a:rPr>
              <a:t>POTOK, NAMESTO </a:t>
            </a:r>
            <a:r>
              <a:rPr lang="sl-SI" dirty="0" smtClean="0">
                <a:solidFill>
                  <a:srgbClr val="FF0000"/>
                </a:solidFill>
              </a:rPr>
              <a:t>V ZATO NAMENJENE </a:t>
            </a:r>
            <a:r>
              <a:rPr lang="sl-SI" dirty="0" smtClean="0">
                <a:solidFill>
                  <a:srgbClr val="FF0000"/>
                </a:solidFill>
              </a:rPr>
              <a:t>ZABOJNIKE.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8"/>
            <a:ext cx="9144000" cy="4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NAMESTO ŠKODLJIVIH ŠKROPIV ZEMLJO OBDELUJEM </a:t>
            </a:r>
            <a:r>
              <a:rPr lang="sl-SI" dirty="0" smtClean="0">
                <a:solidFill>
                  <a:srgbClr val="FF0000"/>
                </a:solidFill>
              </a:rPr>
              <a:t>ROČNO.  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46" y="1690688"/>
            <a:ext cx="7111999" cy="4971011"/>
          </a:xfrm>
        </p:spPr>
      </p:pic>
    </p:spTree>
    <p:extLst>
      <p:ext uri="{BB962C8B-B14F-4D97-AF65-F5344CB8AC3E}">
        <p14:creationId xmlns:p14="http://schemas.microsoft.com/office/powerpoint/2010/main" val="404131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Z ZBIRANJEM STAREGA PAPIRJA BODO POSEKALI MANJ </a:t>
            </a:r>
            <a:r>
              <a:rPr lang="sl-SI" dirty="0" smtClean="0">
                <a:solidFill>
                  <a:srgbClr val="FF0000"/>
                </a:solidFill>
              </a:rPr>
              <a:t>DREVES. 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1" y="1970107"/>
            <a:ext cx="6224337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36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PAPIR BODO </a:t>
            </a:r>
            <a:r>
              <a:rPr lang="sl-SI" dirty="0" smtClean="0">
                <a:solidFill>
                  <a:srgbClr val="FF0000"/>
                </a:solidFill>
              </a:rPr>
              <a:t>RECIKLIRALI, MI </a:t>
            </a:r>
            <a:r>
              <a:rPr lang="sl-SI" dirty="0" smtClean="0">
                <a:solidFill>
                  <a:srgbClr val="FF0000"/>
                </a:solidFill>
              </a:rPr>
              <a:t>PA BOMO ŠLI V </a:t>
            </a:r>
            <a:r>
              <a:rPr lang="sl-SI" dirty="0" smtClean="0">
                <a:solidFill>
                  <a:srgbClr val="FF0000"/>
                </a:solidFill>
              </a:rPr>
              <a:t>KINO.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1" y="1690688"/>
            <a:ext cx="6028265" cy="4771505"/>
          </a:xfrm>
        </p:spPr>
      </p:pic>
    </p:spTree>
    <p:extLst>
      <p:ext uri="{BB962C8B-B14F-4D97-AF65-F5344CB8AC3E}">
        <p14:creationId xmlns:p14="http://schemas.microsoft.com/office/powerpoint/2010/main" val="36828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EMBALAŽO BOM PRIDNO </a:t>
            </a:r>
            <a:r>
              <a:rPr lang="sl-SI" dirty="0" smtClean="0">
                <a:solidFill>
                  <a:srgbClr val="FF0000"/>
                </a:solidFill>
              </a:rPr>
              <a:t>LOČEVAL.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1536440"/>
            <a:ext cx="5252936" cy="5041348"/>
          </a:xfrm>
        </p:spPr>
      </p:pic>
    </p:spTree>
    <p:extLst>
      <p:ext uri="{BB962C8B-B14F-4D97-AF65-F5344CB8AC3E}">
        <p14:creationId xmlns:p14="http://schemas.microsoft.com/office/powerpoint/2010/main" val="372166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1285" y="350196"/>
            <a:ext cx="11556460" cy="6303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dirty="0" smtClean="0">
                <a:solidFill>
                  <a:srgbClr val="FF0000"/>
                </a:solidFill>
              </a:rPr>
              <a:t>S SKUPNIMI MOČMI REŠIMO </a:t>
            </a:r>
            <a:r>
              <a:rPr lang="sl-SI" sz="4000" dirty="0" smtClean="0">
                <a:solidFill>
                  <a:srgbClr val="FF0000"/>
                </a:solidFill>
              </a:rPr>
              <a:t>PLANET, PREDEN </a:t>
            </a:r>
            <a:r>
              <a:rPr lang="sl-SI" sz="4000" dirty="0" smtClean="0">
                <a:solidFill>
                  <a:srgbClr val="FF0000"/>
                </a:solidFill>
              </a:rPr>
              <a:t>BO PREPOZNO.</a:t>
            </a:r>
            <a:endParaRPr lang="sl-SI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TILEN </a:t>
            </a:r>
            <a:r>
              <a:rPr lang="sl-SI" dirty="0" smtClean="0">
                <a:solidFill>
                  <a:srgbClr val="FF0000"/>
                </a:solidFill>
              </a:rPr>
              <a:t>HRVATIN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72" y="2334516"/>
            <a:ext cx="6392487" cy="30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9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73</Words>
  <Application>Microsoft Office PowerPoint</Application>
  <PresentationFormat>Širokozaslonsko</PresentationFormat>
  <Paragraphs>19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ONESNAŽEN POTOK</vt:lpstr>
      <vt:lpstr>PowerPointova predstavitev</vt:lpstr>
      <vt:lpstr>TO SO ODPADKI, KI SE ODLAGAJO V POTOK, NAMESTO V ZATO NAMENJENE ZABOJNIKE.</vt:lpstr>
      <vt:lpstr>NAMESTO ŠKODLJIVIH ŠKROPIV ZEMLJO OBDELUJEM ROČNO.  </vt:lpstr>
      <vt:lpstr>Z ZBIRANJEM STAREGA PAPIRJA BODO POSEKALI MANJ DREVES. </vt:lpstr>
      <vt:lpstr>PAPIR BODO RECIKLIRALI, MI PA BOMO ŠLI V KINO.</vt:lpstr>
      <vt:lpstr>EMBALAŽO BOM PRIDNO LOČEVAL.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HRVATIN Tadej</dc:creator>
  <cp:lastModifiedBy>user</cp:lastModifiedBy>
  <cp:revision>13</cp:revision>
  <dcterms:created xsi:type="dcterms:W3CDTF">2020-04-20T17:52:04Z</dcterms:created>
  <dcterms:modified xsi:type="dcterms:W3CDTF">2020-04-25T20:31:05Z</dcterms:modified>
</cp:coreProperties>
</file>